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4372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185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4974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25537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26582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8083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6542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9415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958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0650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200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5597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514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856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4912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9782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62316-B023-4A41-B7E0-89CD8E32EBFE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03.05.2023</a:t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4A69FA-9A13-4605-82FE-DCBB5032033E}" type="slidenum"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876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6517825" cy="1280890"/>
          </a:xfrm>
        </p:spPr>
        <p:txBody>
          <a:bodyPr>
            <a:noAutofit/>
          </a:bodyPr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Гордеев Артур,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Зайнагутдинов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Раяз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обучающиеся </a:t>
            </a:r>
            <a:b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8-г класса призеры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VII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Чемпионатного движения по профессиональному мастерству «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Профессионалы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  <a:b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призеры  республиканского этапа Всероссийского конкурса начального и технического моделирования </a:t>
            </a:r>
            <a:r>
              <a:rPr lang="ru-RU" sz="1400" smtClean="0">
                <a:latin typeface="Arial" panose="020B0604020202020204" pitchFamily="34" charset="0"/>
                <a:cs typeface="Arial" panose="020B0604020202020204" pitchFamily="34" charset="0"/>
              </a:rPr>
              <a:t>и конструирования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«Юный техник моделист»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5431" y="2275292"/>
            <a:ext cx="6166761" cy="3468802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641" y="1660151"/>
            <a:ext cx="3649118" cy="501896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20" y="331353"/>
            <a:ext cx="1938696" cy="10912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7679" y="220800"/>
            <a:ext cx="268247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87889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Легкий дым</vt:lpstr>
      <vt:lpstr>Гордеев Артур, Зайнагутдинов Раяз, обучающиеся  8-г класса призеры VII Чемпионатного движения по профессиональному мастерству «Профессионалы»;  призеры  республиканского этапа Всероссийского конкурса начального и технического моделирования и конструирования «Юный техник моделист»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Гордеев Артур, Зайнагутдинов Раяз, обучающиеся  8-г класса призеры VII Чемпионатного движения по профессиональному мастерству «Профессионалы»</dc:title>
  <dc:creator>Пользователь</dc:creator>
  <cp:lastModifiedBy>Пользователь</cp:lastModifiedBy>
  <cp:revision>2</cp:revision>
  <dcterms:created xsi:type="dcterms:W3CDTF">2023-05-03T09:29:24Z</dcterms:created>
  <dcterms:modified xsi:type="dcterms:W3CDTF">2023-05-03T09:35:32Z</dcterms:modified>
</cp:coreProperties>
</file>